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5" r:id="rId3"/>
    <p:sldId id="266" r:id="rId4"/>
    <p:sldId id="268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75231" autoAdjust="0"/>
  </p:normalViewPr>
  <p:slideViewPr>
    <p:cSldViewPr snapToGrid="0">
      <p:cViewPr varScale="1">
        <p:scale>
          <a:sx n="50" d="100"/>
          <a:sy n="50" d="100"/>
        </p:scale>
        <p:origin x="1348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2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ke Davidsson" userId="495eb073a66dfd3a" providerId="LiveId" clId="{1CF463C4-2884-4A34-B19F-1F064EDE4A41}"/>
    <pc:docChg chg="modSld">
      <pc:chgData name="Åke Davidsson" userId="495eb073a66dfd3a" providerId="LiveId" clId="{1CF463C4-2884-4A34-B19F-1F064EDE4A41}" dt="2025-03-31T13:45:59.428" v="2" actId="20577"/>
      <pc:docMkLst>
        <pc:docMk/>
      </pc:docMkLst>
      <pc:sldChg chg="modNotesTx">
        <pc:chgData name="Åke Davidsson" userId="495eb073a66dfd3a" providerId="LiveId" clId="{1CF463C4-2884-4A34-B19F-1F064EDE4A41}" dt="2025-03-31T13:45:59.428" v="2" actId="20577"/>
        <pc:sldMkLst>
          <pc:docMk/>
          <pc:sldMk cId="3840242974" sldId="264"/>
        </pc:sldMkLst>
      </pc:sldChg>
      <pc:sldChg chg="modNotesTx">
        <pc:chgData name="Åke Davidsson" userId="495eb073a66dfd3a" providerId="LiveId" clId="{1CF463C4-2884-4A34-B19F-1F064EDE4A41}" dt="2025-03-31T13:45:38.609" v="0" actId="20577"/>
        <pc:sldMkLst>
          <pc:docMk/>
          <pc:sldMk cId="1148987009" sldId="265"/>
        </pc:sldMkLst>
      </pc:sldChg>
      <pc:sldChg chg="modNotesTx">
        <pc:chgData name="Åke Davidsson" userId="495eb073a66dfd3a" providerId="LiveId" clId="{1CF463C4-2884-4A34-B19F-1F064EDE4A41}" dt="2025-03-31T13:45:52.278" v="1" actId="20577"/>
        <pc:sldMkLst>
          <pc:docMk/>
          <pc:sldMk cId="1272904569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95F0-49B7-463E-B16E-4EE090EFFC7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D792-7CCC-4733-8112-50827BA41B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89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4D792-7CCC-4733-8112-50827BA41B3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49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4D792-7CCC-4733-8112-50827BA41B3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4D792-7CCC-4733-8112-50827BA41B3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52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856874-FE51-929C-8D36-B4EF2034B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6C0530-D963-76B4-CDB0-55F572F51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0FBBC3-48C8-6990-22A2-B09EF90C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3EDFB-4D07-DE30-16FA-B84CF087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3D6340-CF74-1D48-5121-B91CACCD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19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85AEF3-DC93-20C2-B355-60A8EF13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33CA293-076A-5184-034C-314484FF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02DBCE-85E7-2F5C-9518-476629A0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C41BCE-078A-E5A2-E436-7BA5E176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D39367-F842-03AC-620E-4FF81CE3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07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167BBBE-32FE-E877-3601-B47F43609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A891CE3-C710-1DC0-2F53-753D736AA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7DC536-6709-49DE-96DE-A72F3F26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EC541B-A077-7FB8-4D1F-C61ED745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D742D8-E479-DD15-E7C0-F73B0BEB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56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1E63DB-FB2B-DACA-D76A-1846A538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990B9D-F33D-BFAF-6177-28122CC24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E0C026-C9C1-D0FF-A3F4-46AB1356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6360E6-45BC-A02E-B4C3-C33D2DD1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AEB95-99F2-F88F-A3E0-1C24006E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8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D9B404-78FF-9016-A16B-3BFAE299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D4AAAB-82EB-42D3-521E-C051D4FC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7AB99E-EB1A-6401-6953-AABA6C12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1E1C60-E9DF-3A04-52D2-991E4264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59B0B4-AB69-6F20-18F6-5EF9670F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12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03A193-4702-5A31-F722-AB125F05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D8861D-519B-89EA-AE3D-9894E2205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1B2D9A-EF01-707B-DFAB-8EECB7D7C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F080C1-609D-EFEA-58D5-FDD088A5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A862455-1F24-1661-B1AB-4D77376E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6D0E581-7CE3-6251-FEB0-059C56F5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03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D05ED5-D31D-A7BC-D047-781773E1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B10C99-72D5-7AA6-81E2-00B379BB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08B1F09-8ECF-8276-FBF4-933362DCC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B862B82-0F2A-BA7C-E7BE-C87D8824A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5F980C-27C1-4F0D-6D7D-90F02CD5B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D0A219B-F712-C902-F93E-6E2E8D85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DF5D92-897B-D99D-AE34-5B6519FA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974A6CB-FE5B-9469-E6DA-3E7B0C10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57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C26CEB-E91F-25BE-D1E7-85E969D8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F19FAF0-E15A-ED8D-3C4E-4EF1DF415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FC4F5A-F17E-285C-701F-B7C306D6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FC9B-4EE4-87ED-3C7A-8F371E72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8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0AEB353-74DB-1F10-5899-D4C3DE5A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EF8E981-5F88-A066-EBF2-E3AFC7CE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48FA9B2-17F2-748C-D943-CD42D300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06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52F734-4B01-B17A-57F0-064E8B80B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DB6C2D-4BE5-98B7-3B38-A35379C40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AFAEB4-818C-E5A4-936B-D3F5C7068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46DF50-E418-E087-1D49-CF49590A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F68ED2-C055-7929-4099-4177DEE4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5E2136-82A4-157C-D57C-C22678A7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81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6FC5C5-0908-7771-F3D0-37F8E7BB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BDC539B-8682-68FB-EEDD-E19814E59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C5D4C9-123D-8454-C91D-EC82625C8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503792-981A-BD77-1C88-917E781E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B58699-36F4-A25F-23E8-23D80068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332FFA-2AE0-A3F3-47D9-5AA58BE0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44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0CE0981-FA76-E4F8-4336-B333825F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7EC46B-CB32-5D68-41F8-07E011854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6CB7B5-BA54-1261-E052-7C6D23965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A496-F26A-4681-A680-F204761942D1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F803E8-99D6-5F34-2B6C-D3FAEA3AC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04EDAA-01A6-4F54-C2F1-79DCFE1BC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DD353-D503-4FB5-982A-A1C1FE8708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9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5C8FC-F3BE-F20B-9162-3E6FDFB9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96" y="46908"/>
            <a:ext cx="10377761" cy="595378"/>
          </a:xfrm>
        </p:spPr>
        <p:txBody>
          <a:bodyPr>
            <a:normAutofit/>
          </a:bodyPr>
          <a:lstStyle/>
          <a:p>
            <a:r>
              <a:rPr lang="sv-SE" sz="3200" b="1" dirty="0"/>
              <a:t>Husby-Mogata väg ga:2 förrättning historik (ca 330 sidor)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ADA7E86-876F-8881-6270-90413D8C4882}"/>
              </a:ext>
            </a:extLst>
          </p:cNvPr>
          <p:cNvSpPr txBox="1"/>
          <p:nvPr/>
        </p:nvSpPr>
        <p:spPr>
          <a:xfrm>
            <a:off x="910329" y="595678"/>
            <a:ext cx="1114641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Väg 105 (</a:t>
            </a:r>
            <a:r>
              <a:rPr lang="sv-SE" sz="2400" dirty="0">
                <a:highlight>
                  <a:srgbClr val="FF00FF"/>
                </a:highlight>
              </a:rPr>
              <a:t>100</a:t>
            </a:r>
            <a:r>
              <a:rPr lang="sv-SE" sz="2400" dirty="0"/>
              <a:t>+</a:t>
            </a:r>
            <a:r>
              <a:rPr lang="sv-SE" sz="2400" dirty="0">
                <a:highlight>
                  <a:srgbClr val="00FF00"/>
                </a:highlight>
              </a:rPr>
              <a:t>4</a:t>
            </a:r>
            <a:r>
              <a:rPr lang="sv-SE" sz="2400" dirty="0"/>
              <a:t>+</a:t>
            </a:r>
            <a:r>
              <a:rPr lang="sv-SE" sz="2400" dirty="0">
                <a:highlight>
                  <a:srgbClr val="C0C0C0"/>
                </a:highlight>
              </a:rPr>
              <a:t>1</a:t>
            </a:r>
            <a:r>
              <a:rPr lang="sv-SE" sz="2400" dirty="0"/>
              <a:t>) totalt andelar, 72 medlemmar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1947 Vägar - Husby brygga och Udden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1969 Vägar - Husby brygga och Udden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1987 Avstyckning Djupdalen, </a:t>
            </a:r>
            <a:r>
              <a:rPr lang="sv-SE" dirty="0" err="1"/>
              <a:t>Sjöhagen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1993 Husby vägsamfällighet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>
                <a:highlight>
                  <a:srgbClr val="FF00FF"/>
                </a:highlight>
              </a:rPr>
              <a:t>100% = 100 andelar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Fam</a:t>
            </a:r>
            <a:r>
              <a:rPr lang="sv-SE" sz="1400" dirty="0"/>
              <a:t> </a:t>
            </a:r>
            <a:r>
              <a:rPr lang="sv-SE" sz="1400" dirty="0" err="1"/>
              <a:t>Wastesson</a:t>
            </a:r>
            <a:r>
              <a:rPr lang="sv-SE" sz="1400" dirty="0"/>
              <a:t> 26 andelar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Mellan 1993 -&gt; 1995 säljs 2 tomter (Severin, Wilhelmsson)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Fam</a:t>
            </a:r>
            <a:r>
              <a:rPr lang="sv-SE" sz="1400" dirty="0"/>
              <a:t> </a:t>
            </a:r>
            <a:r>
              <a:rPr lang="sv-SE" sz="1400" dirty="0" err="1"/>
              <a:t>Wastesson</a:t>
            </a:r>
            <a:r>
              <a:rPr lang="sv-SE" sz="1400" dirty="0"/>
              <a:t>  17+4+1+1+1=24 andelar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2003 Avstyckning 3:234 - Trädgårdsstugan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Antal andelar säteriet  16+</a:t>
            </a:r>
            <a:r>
              <a:rPr lang="sv-SE" sz="1400" dirty="0">
                <a:highlight>
                  <a:srgbClr val="00FFFF"/>
                </a:highlight>
              </a:rPr>
              <a:t>4</a:t>
            </a:r>
            <a:r>
              <a:rPr lang="sv-SE" sz="1400" dirty="0"/>
              <a:t>+1+1+1=23 andelar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2008 Delning </a:t>
            </a:r>
            <a:r>
              <a:rPr lang="sv-SE" sz="1800" dirty="0"/>
              <a:t>3:191</a:t>
            </a:r>
            <a:r>
              <a:rPr lang="sv-SE" dirty="0"/>
              <a:t>, </a:t>
            </a:r>
            <a:r>
              <a:rPr lang="sv-SE" dirty="0">
                <a:highlight>
                  <a:srgbClr val="C0C0C0"/>
                </a:highlight>
              </a:rPr>
              <a:t>ny andel 1 </a:t>
            </a:r>
            <a:r>
              <a:rPr lang="sv-SE" sz="1200" dirty="0"/>
              <a:t>(båda betalar)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Othberg/Lindblom delar tomt 3:191-&gt; 3:235,3:236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2009 Avstyckning 3:328 ”</a:t>
            </a:r>
            <a:r>
              <a:rPr lang="sv-SE" dirty="0" err="1"/>
              <a:t>Schewrinska</a:t>
            </a:r>
            <a:r>
              <a:rPr lang="sv-SE" dirty="0"/>
              <a:t> villan” </a:t>
            </a:r>
            <a:r>
              <a:rPr lang="sv-SE" sz="1400" dirty="0"/>
              <a:t>(15+4+1+1+1=22 andelar)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2016 Skogsförvaltningen Husby AB köper motsvarande 6 andelar </a:t>
            </a:r>
            <a:r>
              <a:rPr lang="sv-SE" sz="1400" dirty="0"/>
              <a:t>(se sida 3,4)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Gör om 3:46 och 3:10 övriga utgår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2016 Enligt dokument - 101 andelar, Slottet 16, Skogsförvaltningen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2017 Husby Alle’, 4 tomter styckas av, </a:t>
            </a:r>
            <a:r>
              <a:rPr lang="sv-SE" dirty="0">
                <a:highlight>
                  <a:srgbClr val="00FF00"/>
                </a:highlight>
              </a:rPr>
              <a:t>4 nya andelar skapas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2020 Skogsförvaltningen Husby AB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Köper mark ut mark (hägnet) fr 3:46 (slottet) -&gt; 3:10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Motsvarande 0,5 andelar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Slottet har då kvar 15,5 andelar,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Skogsförvaltningen har då 6,5 andelar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2023 </a:t>
            </a:r>
            <a:r>
              <a:rPr lang="sv-SE" dirty="0" err="1"/>
              <a:t>Wastesson</a:t>
            </a:r>
            <a:r>
              <a:rPr lang="sv-SE" dirty="0"/>
              <a:t> behåller 3:163 (1 andel)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Antal andelar säteriet  14,5</a:t>
            </a:r>
          </a:p>
          <a:p>
            <a:r>
              <a:rPr lang="sv-SE" dirty="0"/>
              <a:t>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2946BD-B3E4-690E-9F2C-CD9BFDE8F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441" y="1496794"/>
            <a:ext cx="3730250" cy="107752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8DE3B00E-51B2-2548-DB28-A8E8EA3B57CD}"/>
              </a:ext>
            </a:extLst>
          </p:cNvPr>
          <p:cNvCxnSpPr>
            <a:cxnSpLocks/>
          </p:cNvCxnSpPr>
          <p:nvPr/>
        </p:nvCxnSpPr>
        <p:spPr>
          <a:xfrm flipH="1">
            <a:off x="7118555" y="3429000"/>
            <a:ext cx="1571050" cy="58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upp 27">
            <a:extLst>
              <a:ext uri="{FF2B5EF4-FFF2-40B4-BE49-F238E27FC236}">
                <a16:creationId xmlns:a16="http://schemas.microsoft.com/office/drawing/2014/main" id="{2951C05E-FC7F-9135-F130-94C808DEF0CF}"/>
              </a:ext>
            </a:extLst>
          </p:cNvPr>
          <p:cNvGrpSpPr/>
          <p:nvPr/>
        </p:nvGrpSpPr>
        <p:grpSpPr>
          <a:xfrm>
            <a:off x="6903720" y="3811943"/>
            <a:ext cx="5288280" cy="2942668"/>
            <a:chOff x="7581648" y="4045805"/>
            <a:chExt cx="4414553" cy="2652455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84B9C0B1-D970-40E0-9A10-A89BBFB84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2470" y="5423068"/>
              <a:ext cx="2923731" cy="12751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2CCD49E4-08C2-D87B-8A35-1164AF6A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2470" y="4045805"/>
              <a:ext cx="2923731" cy="12860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Vänster klammerparentes 19">
              <a:extLst>
                <a:ext uri="{FF2B5EF4-FFF2-40B4-BE49-F238E27FC236}">
                  <a16:creationId xmlns:a16="http://schemas.microsoft.com/office/drawing/2014/main" id="{874A9EE0-FFC0-A60C-92FA-868F869EF61A}"/>
                </a:ext>
              </a:extLst>
            </p:cNvPr>
            <p:cNvSpPr/>
            <p:nvPr/>
          </p:nvSpPr>
          <p:spPr>
            <a:xfrm>
              <a:off x="8410884" y="4048225"/>
              <a:ext cx="513521" cy="2620783"/>
            </a:xfrm>
            <a:prstGeom prst="leftBrace">
              <a:avLst>
                <a:gd name="adj1" fmla="val 8333"/>
                <a:gd name="adj2" fmla="val 54023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5" name="Rak pilkoppling 24">
              <a:extLst>
                <a:ext uri="{FF2B5EF4-FFF2-40B4-BE49-F238E27FC236}">
                  <a16:creationId xmlns:a16="http://schemas.microsoft.com/office/drawing/2014/main" id="{4EC22B01-239C-D99C-2BE2-40B03E7312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1648" y="5470544"/>
              <a:ext cx="8456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18DCD407-A9F5-C6B6-995F-20206274969A}"/>
              </a:ext>
            </a:extLst>
          </p:cNvPr>
          <p:cNvCxnSpPr>
            <a:cxnSpLocks/>
          </p:cNvCxnSpPr>
          <p:nvPr/>
        </p:nvCxnSpPr>
        <p:spPr>
          <a:xfrm flipH="1">
            <a:off x="3994245" y="1946787"/>
            <a:ext cx="1846116" cy="450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DCF6B73F-5F28-C3CD-DDC4-EB24670B7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323" y="2748750"/>
            <a:ext cx="3402892" cy="9834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0" name="Rak pilkoppling 49">
            <a:extLst>
              <a:ext uri="{FF2B5EF4-FFF2-40B4-BE49-F238E27FC236}">
                <a16:creationId xmlns:a16="http://schemas.microsoft.com/office/drawing/2014/main" id="{92782D98-0232-15D6-9FF3-74B967072D56}"/>
              </a:ext>
            </a:extLst>
          </p:cNvPr>
          <p:cNvCxnSpPr>
            <a:cxnSpLocks/>
          </p:cNvCxnSpPr>
          <p:nvPr/>
        </p:nvCxnSpPr>
        <p:spPr>
          <a:xfrm flipH="1">
            <a:off x="5159613" y="2574320"/>
            <a:ext cx="2909828" cy="4649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FD51384D-E276-A2BE-B701-BFB1BD5D7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3578" y="1031975"/>
            <a:ext cx="2188811" cy="13430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024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1D9168F-9D6E-3626-96D6-C121DE190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45" y="-481281"/>
            <a:ext cx="5363876" cy="629895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DFAE9E7-9707-2E46-E7AB-DC05554A9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15" y="1284432"/>
            <a:ext cx="4078472" cy="134896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871B982-4686-58C5-3063-A468CBC80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42" y="170353"/>
            <a:ext cx="3777689" cy="118398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FA2ADA3-F5B6-8592-3971-3FA46076D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82" y="2735308"/>
            <a:ext cx="4108192" cy="104929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88444DF-E915-360B-B880-0DF8F118B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91" y="4182904"/>
            <a:ext cx="3633214" cy="141083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3F718D6-072E-D7CF-54D0-9E9C3C980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37" y="5802322"/>
            <a:ext cx="3933997" cy="109733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4B869F28-7D9E-3E82-0B34-AAF37B7F6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2154" y="5292371"/>
            <a:ext cx="4106263" cy="1446414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1AFB65F4-DD4F-2242-C560-CEDD72ABB78A}"/>
              </a:ext>
            </a:extLst>
          </p:cNvPr>
          <p:cNvSpPr txBox="1"/>
          <p:nvPr/>
        </p:nvSpPr>
        <p:spPr>
          <a:xfrm>
            <a:off x="4562039" y="940039"/>
            <a:ext cx="20902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Slottet 3:46</a:t>
            </a:r>
          </a:p>
          <a:p>
            <a:r>
              <a:rPr lang="sv-SE" sz="1400" dirty="0"/>
              <a:t>andelar </a:t>
            </a:r>
            <a:r>
              <a:rPr lang="sv-SE" sz="1400" dirty="0">
                <a:highlight>
                  <a:srgbClr val="FFFF00"/>
                </a:highlight>
              </a:rPr>
              <a:t>10</a:t>
            </a:r>
            <a:r>
              <a:rPr lang="sv-SE" sz="1400" dirty="0"/>
              <a:t>+</a:t>
            </a:r>
            <a:r>
              <a:rPr lang="sv-SE" sz="1400" dirty="0">
                <a:highlight>
                  <a:srgbClr val="00FFFF"/>
                </a:highlight>
              </a:rPr>
              <a:t>4</a:t>
            </a:r>
            <a:r>
              <a:rPr lang="sv-SE" sz="1400" dirty="0"/>
              <a:t>+</a:t>
            </a:r>
            <a:r>
              <a:rPr lang="sv-SE" sz="1400" dirty="0">
                <a:highlight>
                  <a:srgbClr val="FF0000"/>
                </a:highlight>
              </a:rPr>
              <a:t>1</a:t>
            </a:r>
            <a:r>
              <a:rPr lang="sv-SE" sz="1400" dirty="0"/>
              <a:t>+</a:t>
            </a:r>
            <a:r>
              <a:rPr lang="sv-SE" sz="1400" dirty="0">
                <a:highlight>
                  <a:srgbClr val="808000"/>
                </a:highlight>
              </a:rPr>
              <a:t>1</a:t>
            </a:r>
            <a:r>
              <a:rPr lang="sv-SE" sz="1400" dirty="0"/>
              <a:t>= 16</a:t>
            </a:r>
          </a:p>
          <a:p>
            <a:endParaRPr lang="sv-SE" sz="1400" dirty="0"/>
          </a:p>
          <a:p>
            <a:r>
              <a:rPr lang="sv-SE" sz="1400" dirty="0"/>
              <a:t>Skogsförvaltningen 3:10</a:t>
            </a:r>
          </a:p>
          <a:p>
            <a:r>
              <a:rPr lang="sv-SE" sz="1400" dirty="0"/>
              <a:t>andelar </a:t>
            </a:r>
            <a:r>
              <a:rPr lang="sv-SE" sz="1400" dirty="0">
                <a:highlight>
                  <a:srgbClr val="00FF00"/>
                </a:highlight>
              </a:rPr>
              <a:t>6</a:t>
            </a:r>
          </a:p>
          <a:p>
            <a:endParaRPr lang="sv-SE" sz="1200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A8CFF7F5-EC2C-2C59-3357-A7653B40EB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7838" y="3758346"/>
            <a:ext cx="3545203" cy="429885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6B9FD8D2-28C7-23EC-2A10-EF7DBA5A76B4}"/>
              </a:ext>
            </a:extLst>
          </p:cNvPr>
          <p:cNvSpPr txBox="1"/>
          <p:nvPr/>
        </p:nvSpPr>
        <p:spPr>
          <a:xfrm>
            <a:off x="3486455" y="-36506"/>
            <a:ext cx="612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/>
              <a:t>Husby-Mogata väg ga:2 förrättning 2016</a:t>
            </a:r>
            <a:endParaRPr lang="sv-SE" dirty="0"/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CAD893F-F168-F776-3BFB-CB4E8A7B40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708" y="5664913"/>
            <a:ext cx="1330326" cy="152764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AC423D1F-500A-62B6-A278-53B8A0C5A5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039" y="2889392"/>
            <a:ext cx="2354241" cy="1212708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2FAACF6E-CAD0-C8C5-3E6A-AB4FCD6F17CE}"/>
              </a:ext>
            </a:extLst>
          </p:cNvPr>
          <p:cNvSpPr txBox="1"/>
          <p:nvPr/>
        </p:nvSpPr>
        <p:spPr>
          <a:xfrm>
            <a:off x="4479217" y="2704876"/>
            <a:ext cx="26054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Samtal fr Anna Clara Konradsson till kassör Björn Åkerlind</a:t>
            </a:r>
            <a:endParaRPr lang="sv-SE" sz="800" dirty="0">
              <a:highlight>
                <a:srgbClr val="00FF00"/>
              </a:highlight>
            </a:endParaRPr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D499360D-2126-E1BC-FC8E-C1FCD46626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361" y="2431480"/>
            <a:ext cx="2524268" cy="5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C913045-281D-C522-55F2-8486F5E1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04" y="1757379"/>
            <a:ext cx="5243309" cy="500104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59876C5-37C1-3A47-3E70-9D15ECFD0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89" y="558497"/>
            <a:ext cx="5902848" cy="139914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A48EED8-58C3-C178-1F02-CC2F36B6A9D5}"/>
              </a:ext>
            </a:extLst>
          </p:cNvPr>
          <p:cNvSpPr txBox="1"/>
          <p:nvPr/>
        </p:nvSpPr>
        <p:spPr>
          <a:xfrm>
            <a:off x="3486455" y="-36506"/>
            <a:ext cx="612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/>
              <a:t>Husby-Mogata väg ga:2 förrättning 2016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58BA7FD-6AC1-AF78-2516-EB2B76B22266}"/>
              </a:ext>
            </a:extLst>
          </p:cNvPr>
          <p:cNvSpPr txBox="1"/>
          <p:nvPr/>
        </p:nvSpPr>
        <p:spPr>
          <a:xfrm>
            <a:off x="6095999" y="2270051"/>
            <a:ext cx="2314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3:46 bildas 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3:1 hägn/park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3:45 slottet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3:162 sö om slottet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3:164 </a:t>
            </a:r>
            <a:r>
              <a:rPr lang="sv-SE" sz="1400" dirty="0" err="1"/>
              <a:t>sv</a:t>
            </a:r>
            <a:r>
              <a:rPr lang="sv-SE" sz="1400" dirty="0"/>
              <a:t> om slottet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4:1 vid Stegeborgsvägen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C28AD0A-65B1-7EFF-E776-F04A591669E4}"/>
              </a:ext>
            </a:extLst>
          </p:cNvPr>
          <p:cNvSpPr txBox="1"/>
          <p:nvPr/>
        </p:nvSpPr>
        <p:spPr>
          <a:xfrm>
            <a:off x="6095998" y="4968949"/>
            <a:ext cx="23143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3:10 bildas 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3:1 skogsmark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Trädgårdsholmen</a:t>
            </a:r>
          </a:p>
        </p:txBody>
      </p:sp>
    </p:spTree>
    <p:extLst>
      <p:ext uri="{BB962C8B-B14F-4D97-AF65-F5344CB8AC3E}">
        <p14:creationId xmlns:p14="http://schemas.microsoft.com/office/powerpoint/2010/main" val="127290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0837A17-B790-72B9-74E7-872F2454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81" y="0"/>
            <a:ext cx="9853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1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39680</TotalTime>
  <Words>262</Words>
  <Application>Microsoft Office PowerPoint</Application>
  <PresentationFormat>Bredbild</PresentationFormat>
  <Paragraphs>47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Office-tema</vt:lpstr>
      <vt:lpstr>Husby-Mogata väg ga:2 förrättning historik (ca 330 sidor)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Åke Davidsson</dc:creator>
  <cp:lastModifiedBy>Åke Davidsson</cp:lastModifiedBy>
  <cp:revision>4</cp:revision>
  <dcterms:created xsi:type="dcterms:W3CDTF">2023-06-16T17:38:11Z</dcterms:created>
  <dcterms:modified xsi:type="dcterms:W3CDTF">2025-03-31T13:46:02Z</dcterms:modified>
</cp:coreProperties>
</file>