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510" autoAdjust="0"/>
  </p:normalViewPr>
  <p:slideViewPr>
    <p:cSldViewPr snapToGrid="0">
      <p:cViewPr varScale="1">
        <p:scale>
          <a:sx n="112" d="100"/>
          <a:sy n="112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43640-908A-48BC-809D-B4EF467B3ABD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1883-584E-4A4F-B81D-FF6A2B58C4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3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493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Snöröjning 55 tkr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Amortering 25 tkr (4:e</a:t>
            </a:r>
            <a:r>
              <a:rPr lang="sv-SE" baseline="0" dirty="0" smtClean="0"/>
              <a:t> juni)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Intäkt kommunbidrag</a:t>
            </a:r>
            <a:r>
              <a:rPr lang="sv-SE" baseline="0" dirty="0" smtClean="0"/>
              <a:t> 7 700 kr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 smtClean="0"/>
              <a:t>Kredit Lambertsson 2 500 kr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03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44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8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9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17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8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55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52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7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5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89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67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1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8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295" y="447441"/>
            <a:ext cx="9031705" cy="603819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Ekonomi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Mogata-Husby Samfällighetsförening - </a:t>
            </a:r>
            <a:r>
              <a:rPr lang="sv-SE" dirty="0" smtClean="0">
                <a:solidFill>
                  <a:schemeClr val="bg1"/>
                </a:solidFill>
              </a:rPr>
              <a:t>Vatten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2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 verksamhetsåret 2020/2021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7665578" y="3601453"/>
            <a:ext cx="336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Största kostnadsposterna (cirka)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7759580" y="3970785"/>
            <a:ext cx="3691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17 tkr pump + arbete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9 tkr tankrengöring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9 tkr dricksvatten (sommaren -20)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6,2 tkr vattenprov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73668" y="1632431"/>
            <a:ext cx="3656232" cy="4153072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1729" y="1632429"/>
            <a:ext cx="1033613" cy="15630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2995" y="3440229"/>
            <a:ext cx="1027805" cy="230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0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 verksamhetsåret 2020/2021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7622850" y="2636192"/>
            <a:ext cx="34952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Kassan </a:t>
            </a:r>
            <a:r>
              <a:rPr lang="sv-SE" sz="2400" b="1" dirty="0" smtClean="0"/>
              <a:t>idag 12/6 är 75 tkr</a:t>
            </a:r>
          </a:p>
          <a:p>
            <a:endParaRPr lang="sv-SE" sz="2400" b="1" dirty="0" smtClean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r>
              <a:rPr lang="sv-SE" dirty="0"/>
              <a:t> </a:t>
            </a:r>
            <a:endParaRPr lang="sv-SE" dirty="0" smtClean="0"/>
          </a:p>
          <a:p>
            <a:endParaRPr lang="sv-SE" dirty="0" smtClean="0"/>
          </a:p>
        </p:txBody>
      </p:sp>
      <p:pic>
        <p:nvPicPr>
          <p:cNvPr id="7" name="Platshållare för innehåll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306" y="2434876"/>
            <a:ext cx="5778605" cy="2692484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7964680" y="3264493"/>
            <a:ext cx="3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Dricksvatten 15 tkr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El 2,3 tkr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7793765" y="4157864"/>
            <a:ext cx="3495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Kommande utbetalning 39 tkr el-</a:t>
            </a:r>
            <a:r>
              <a:rPr lang="sv-SE" sz="2400" b="1" dirty="0" err="1" smtClean="0"/>
              <a:t>instalation</a:t>
            </a:r>
            <a:endParaRPr lang="sv-SE" sz="2400" b="1" dirty="0" smtClean="0"/>
          </a:p>
          <a:p>
            <a:endParaRPr lang="sv-SE" sz="2400" b="1" dirty="0" smtClean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r>
              <a:rPr lang="sv-SE" dirty="0"/>
              <a:t> 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801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Budgetförslag verksamhetsåret 2021/2022</a:t>
            </a:r>
            <a:endParaRPr lang="sv-SE" dirty="0"/>
          </a:p>
        </p:txBody>
      </p:sp>
      <p:grpSp>
        <p:nvGrpSpPr>
          <p:cNvPr id="13" name="Grupp 12"/>
          <p:cNvGrpSpPr/>
          <p:nvPr/>
        </p:nvGrpSpPr>
        <p:grpSpPr>
          <a:xfrm>
            <a:off x="6844749" y="3822753"/>
            <a:ext cx="4727908" cy="1477328"/>
            <a:chOff x="6855986" y="3982340"/>
            <a:chExt cx="4684735" cy="1477328"/>
          </a:xfrm>
        </p:grpSpPr>
        <p:sp>
          <p:nvSpPr>
            <p:cNvPr id="10" name="textruta 9"/>
            <p:cNvSpPr txBox="1"/>
            <p:nvPr/>
          </p:nvSpPr>
          <p:spPr>
            <a:xfrm>
              <a:off x="8532602" y="3982340"/>
              <a:ext cx="3008119" cy="1477328"/>
            </a:xfrm>
            <a:prstGeom prst="rect">
              <a:avLst/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 smtClean="0"/>
                <a:t>Varav </a:t>
              </a:r>
              <a:r>
                <a:rPr lang="sv-SE" dirty="0" smtClean="0"/>
                <a:t>ca.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 smtClean="0"/>
                <a:t>35 tkr löpande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 smtClean="0"/>
                <a:t>55 tkr reparation och iordningställande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 smtClean="0"/>
                <a:t>20 tkr ny pump?</a:t>
              </a:r>
              <a:endParaRPr lang="sv-SE" dirty="0"/>
            </a:p>
          </p:txBody>
        </p:sp>
        <p:cxnSp>
          <p:nvCxnSpPr>
            <p:cNvPr id="12" name="Rak koppling 11"/>
            <p:cNvCxnSpPr>
              <a:stCxn id="9" idx="6"/>
              <a:endCxn id="10" idx="1"/>
            </p:cNvCxnSpPr>
            <p:nvPr/>
          </p:nvCxnSpPr>
          <p:spPr>
            <a:xfrm>
              <a:off x="6855986" y="4319942"/>
              <a:ext cx="1676616" cy="401062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Ellips 8"/>
          <p:cNvSpPr/>
          <p:nvPr/>
        </p:nvSpPr>
        <p:spPr>
          <a:xfrm>
            <a:off x="5947872" y="3982340"/>
            <a:ext cx="896877" cy="3560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262" y="1983869"/>
            <a:ext cx="5883644" cy="154570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261" y="3711500"/>
            <a:ext cx="5883645" cy="229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03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Budgetförslag verksamhetsåret 2021/2022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0574" y="2560971"/>
            <a:ext cx="7153611" cy="278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99</Words>
  <Application>Microsoft Office PowerPoint</Application>
  <PresentationFormat>Bredbild</PresentationFormat>
  <Paragraphs>34</Paragraphs>
  <Slides>5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Ekonomi</vt:lpstr>
      <vt:lpstr>Resultat verksamhetsåret 2020/2021</vt:lpstr>
      <vt:lpstr>Resultat verksamhetsåret 2020/2021</vt:lpstr>
      <vt:lpstr>Budgetförslag verksamhetsåret 2021/2022</vt:lpstr>
      <vt:lpstr>Budgetförslag verksamhetsåret 2021/2022</vt:lpstr>
    </vt:vector>
  </TitlesOfParts>
  <Company>Migrationsverket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</dc:title>
  <dc:creator>Marcus Karlsson</dc:creator>
  <cp:lastModifiedBy>Marcus Karlsson</cp:lastModifiedBy>
  <cp:revision>11</cp:revision>
  <dcterms:created xsi:type="dcterms:W3CDTF">2021-06-09T18:27:23Z</dcterms:created>
  <dcterms:modified xsi:type="dcterms:W3CDTF">2021-06-11T17:56:12Z</dcterms:modified>
</cp:coreProperties>
</file>