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510" autoAdjust="0"/>
  </p:normalViewPr>
  <p:slideViewPr>
    <p:cSldViewPr snapToGrid="0">
      <p:cViewPr varScale="1">
        <p:scale>
          <a:sx n="112" d="100"/>
          <a:sy n="112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43640-908A-48BC-809D-B4EF467B3ABD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C1883-584E-4A4F-B81D-FF6A2B58C4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3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4934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Snöröjning 55 tkr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Amortering 25 tkr (4:e</a:t>
            </a:r>
            <a:r>
              <a:rPr lang="sv-SE" baseline="0" dirty="0" smtClean="0"/>
              <a:t> juni)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sv-SE" dirty="0" smtClean="0"/>
              <a:t>Intäkt kommunbidrag</a:t>
            </a:r>
            <a:r>
              <a:rPr lang="sv-SE" baseline="0" dirty="0" smtClean="0"/>
              <a:t> 7 700 kr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v-SE" baseline="0" dirty="0" smtClean="0"/>
              <a:t>Kredit Lambertsson 2 500 kr</a:t>
            </a: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v-SE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103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C1883-584E-4A4F-B81D-FF6A2B58C43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44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8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49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017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38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055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52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76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5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89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67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11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C7A29-981E-4DC6-A0C8-A6995CFE70A7}" type="datetimeFigureOut">
              <a:rPr lang="sv-SE" smtClean="0"/>
              <a:t>2021-06-11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2FBC0-DBFF-4F13-828F-1A1F64EDF1F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580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295" y="447441"/>
            <a:ext cx="9031705" cy="6038194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Ekonomi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Mogata-Husby Samfällighetsförening - Väg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92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 verksamhetsåret 2020/2021</a:t>
            </a:r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55558" y="1581099"/>
            <a:ext cx="3957637" cy="429260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1492" y="1581099"/>
            <a:ext cx="918583" cy="176368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3365" y="3601453"/>
            <a:ext cx="926191" cy="2272256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7665578" y="3601453"/>
            <a:ext cx="3367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Största kostnadsposterna (cirka)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7759581" y="3970785"/>
            <a:ext cx="3076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335 tkr ytbeläggning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68 tkr snöröjning/sandning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80 tkr sladd/salt/”</a:t>
            </a:r>
            <a:r>
              <a:rPr lang="sv-SE" dirty="0" err="1" smtClean="0"/>
              <a:t>potthål</a:t>
            </a:r>
            <a:r>
              <a:rPr lang="sv-SE" dirty="0" smtClean="0"/>
              <a:t>”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080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 verksamhetsåret 2020/2021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8790" y="2106353"/>
            <a:ext cx="4820896" cy="209069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1" y="4447054"/>
            <a:ext cx="5066944" cy="284369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7622849" y="2636192"/>
            <a:ext cx="3730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Kassan idag 12/6 är 117 tkr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r>
              <a:rPr lang="sv-SE" dirty="0"/>
              <a:t> 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8016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Budgetförslag verksamhetsåret 2021/2022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760" y="1811708"/>
            <a:ext cx="6456584" cy="2016807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8760" y="3949534"/>
            <a:ext cx="6456584" cy="2577031"/>
          </a:xfrm>
          <a:prstGeom prst="rect">
            <a:avLst/>
          </a:prstGeom>
        </p:spPr>
      </p:pic>
      <p:sp>
        <p:nvSpPr>
          <p:cNvPr id="8" name="Ellips 7"/>
          <p:cNvSpPr/>
          <p:nvPr/>
        </p:nvSpPr>
        <p:spPr>
          <a:xfrm>
            <a:off x="7178467" y="2939753"/>
            <a:ext cx="1145136" cy="33328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/>
          <p:cNvSpPr/>
          <p:nvPr/>
        </p:nvSpPr>
        <p:spPr>
          <a:xfrm>
            <a:off x="7178467" y="4211114"/>
            <a:ext cx="896877" cy="3560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3" name="Grupp 12"/>
          <p:cNvGrpSpPr/>
          <p:nvPr/>
        </p:nvGrpSpPr>
        <p:grpSpPr>
          <a:xfrm>
            <a:off x="8075344" y="4033615"/>
            <a:ext cx="3743490" cy="1477328"/>
            <a:chOff x="8075344" y="4033615"/>
            <a:chExt cx="3709306" cy="1477328"/>
          </a:xfrm>
        </p:grpSpPr>
        <p:sp>
          <p:nvSpPr>
            <p:cNvPr id="10" name="textruta 9"/>
            <p:cNvSpPr txBox="1"/>
            <p:nvPr/>
          </p:nvSpPr>
          <p:spPr>
            <a:xfrm>
              <a:off x="8776531" y="4033615"/>
              <a:ext cx="3008119" cy="1477328"/>
            </a:xfrm>
            <a:prstGeom prst="rect">
              <a:avLst/>
            </a:prstGeom>
            <a:noFill/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dirty="0" smtClean="0"/>
                <a:t>Varav ca.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 smtClean="0"/>
                <a:t>185 tkr förstärkning ytbeläggning resterande sträcka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dirty="0" smtClean="0"/>
                <a:t>80 tkr snö</a:t>
              </a:r>
              <a:endParaRPr lang="sv-SE" dirty="0"/>
            </a:p>
          </p:txBody>
        </p:sp>
        <p:cxnSp>
          <p:nvCxnSpPr>
            <p:cNvPr id="12" name="Rak koppling 11"/>
            <p:cNvCxnSpPr>
              <a:stCxn id="9" idx="6"/>
              <a:endCxn id="10" idx="1"/>
            </p:cNvCxnSpPr>
            <p:nvPr/>
          </p:nvCxnSpPr>
          <p:spPr>
            <a:xfrm>
              <a:off x="8075344" y="4389129"/>
              <a:ext cx="701187" cy="38315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403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Budgetförslag verksamhetsåret 2021/2022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786" y="2249139"/>
            <a:ext cx="6543757" cy="298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76</Words>
  <Application>Microsoft Office PowerPoint</Application>
  <PresentationFormat>Bredbild</PresentationFormat>
  <Paragraphs>24</Paragraphs>
  <Slides>5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Ekonomi</vt:lpstr>
      <vt:lpstr>Resultat verksamhetsåret 2020/2021</vt:lpstr>
      <vt:lpstr>Resultat verksamhetsåret 2020/2021</vt:lpstr>
      <vt:lpstr>Budgetförslag verksamhetsåret 2021/2022</vt:lpstr>
      <vt:lpstr>Budgetförslag verksamhetsåret 2021/2022</vt:lpstr>
    </vt:vector>
  </TitlesOfParts>
  <Company>Migrationsverket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</dc:title>
  <dc:creator>Marcus Karlsson</dc:creator>
  <cp:lastModifiedBy>Marcus Karlsson</cp:lastModifiedBy>
  <cp:revision>7</cp:revision>
  <dcterms:created xsi:type="dcterms:W3CDTF">2021-06-09T18:27:23Z</dcterms:created>
  <dcterms:modified xsi:type="dcterms:W3CDTF">2021-06-11T17:57:51Z</dcterms:modified>
</cp:coreProperties>
</file>