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2" r:id="rId6"/>
    <p:sldId id="260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5510" autoAdjust="0"/>
  </p:normalViewPr>
  <p:slideViewPr>
    <p:cSldViewPr snapToGrid="0">
      <p:cViewPr varScale="1">
        <p:scale>
          <a:sx n="67" d="100"/>
          <a:sy n="67" d="100"/>
        </p:scale>
        <p:origin x="78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43640-908A-48BC-809D-B4EF467B3ABD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C1883-584E-4A4F-B81D-FF6A2B58C43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0312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Arvoden 1200 är beslutat på årsstämman, räknade bort Fredrik av misstag vid budgetering</a:t>
            </a:r>
          </a:p>
          <a:p>
            <a:r>
              <a:rPr lang="sv-SE" dirty="0"/>
              <a:t>Omsättning av totala lånet, 420 tkr plus ränta 7,3 tkr. Nytt lån på 400 tkr efter årsskiftet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C1883-584E-4A4F-B81D-FF6A2B58C43E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4934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Omsättning av totala lånet, 420 tkr plus ränta 7,3 tkr. Nytt lån på 400 tkr efter årsskiftet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C1883-584E-4A4F-B81D-FF6A2B58C43E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3103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Medlemsavgift ligger kvar</a:t>
            </a:r>
            <a:r>
              <a:rPr lang="sv-SE" baseline="0" dirty="0"/>
              <a:t> på totalt 3800, återbetalning moms,</a:t>
            </a:r>
          </a:p>
          <a:p>
            <a:r>
              <a:rPr lang="sv-SE" baseline="0" dirty="0"/>
              <a:t>Vägunderhåll innehåller </a:t>
            </a:r>
            <a:r>
              <a:rPr lang="sv-SE" baseline="0" dirty="0" err="1"/>
              <a:t>asfaltsläggningen</a:t>
            </a:r>
            <a:r>
              <a:rPr lang="sv-SE" baseline="0" dirty="0"/>
              <a:t> som redan är gjord på ca. 63 tkr. Vinterfakturan räknar vi med en god bit högre än förra årets 190 tkr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C1883-584E-4A4F-B81D-FF6A2B58C43E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8449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Beläggning </a:t>
            </a:r>
            <a:r>
              <a:rPr lang="sv-SE" dirty="0" err="1"/>
              <a:t>Svevia</a:t>
            </a:r>
            <a:r>
              <a:rPr lang="sv-SE" dirty="0"/>
              <a:t> förra året 325 tkr (3 086 kr/andel), ny</a:t>
            </a:r>
            <a:r>
              <a:rPr lang="sv-SE" baseline="0" dirty="0"/>
              <a:t> offert?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C1883-584E-4A4F-B81D-FF6A2B58C43E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5261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Pengarna ska räcka till vinterfaktura</a:t>
            </a:r>
            <a:r>
              <a:rPr lang="sv-SE" baseline="0" dirty="0"/>
              <a:t> och amorteringar på 80 tkr, dvs. ca. 300-350 tills vi får in </a:t>
            </a:r>
            <a:r>
              <a:rPr lang="sv-SE" baseline="0"/>
              <a:t>nya medlemsavgifter till hösten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C1883-584E-4A4F-B81D-FF6A2B58C43E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35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58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491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017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384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055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9523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776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7521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089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677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811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C7A29-981E-4DC6-A0C8-A6995CFE70A7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580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6295" y="447441"/>
            <a:ext cx="9031705" cy="6038194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Ekonomi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Mogata-Husby Samfällighetsförening - Väg</a:t>
            </a:r>
          </a:p>
        </p:txBody>
      </p:sp>
    </p:spTree>
    <p:extLst>
      <p:ext uri="{BB962C8B-B14F-4D97-AF65-F5344CB8AC3E}">
        <p14:creationId xmlns:p14="http://schemas.microsoft.com/office/powerpoint/2010/main" val="3462922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Resultat verksamhetsåret 2023</a:t>
            </a:r>
          </a:p>
        </p:txBody>
      </p:sp>
      <p:sp>
        <p:nvSpPr>
          <p:cNvPr id="12" name="textruta 11"/>
          <p:cNvSpPr txBox="1"/>
          <p:nvPr/>
        </p:nvSpPr>
        <p:spPr>
          <a:xfrm>
            <a:off x="8605615" y="3297250"/>
            <a:ext cx="3367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Största kostnadsposterna vägunderhåll (cirka)</a:t>
            </a:r>
          </a:p>
        </p:txBody>
      </p:sp>
      <p:sp>
        <p:nvSpPr>
          <p:cNvPr id="15" name="textruta 14"/>
          <p:cNvSpPr txBox="1"/>
          <p:nvPr/>
        </p:nvSpPr>
        <p:spPr>
          <a:xfrm>
            <a:off x="8739119" y="3943581"/>
            <a:ext cx="32335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186 tkr snöröjning/sandning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4  tkr Kuddby trädfällning</a:t>
            </a:r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551" y="1363782"/>
            <a:ext cx="4785449" cy="5182912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3457" y="1363783"/>
            <a:ext cx="1034153" cy="200367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3712" y="3599394"/>
            <a:ext cx="1013057" cy="291254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6EDEE5E-FD3E-4A96-A2F5-5BF6302764B0}"/>
              </a:ext>
            </a:extLst>
          </p:cNvPr>
          <p:cNvSpPr txBox="1"/>
          <p:nvPr/>
        </p:nvSpPr>
        <p:spPr>
          <a:xfrm>
            <a:off x="10501318" y="14274"/>
            <a:ext cx="2162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Bilaga 2 sid 1(2)</a:t>
            </a:r>
          </a:p>
        </p:txBody>
      </p:sp>
    </p:spTree>
    <p:extLst>
      <p:ext uri="{BB962C8B-B14F-4D97-AF65-F5344CB8AC3E}">
        <p14:creationId xmlns:p14="http://schemas.microsoft.com/office/powerpoint/2010/main" val="230080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Resultat verksamhetsåret 2023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7183452" y="5888504"/>
            <a:ext cx="41703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Kassan idag 17/6 är 359 tkr</a:t>
            </a:r>
          </a:p>
          <a:p>
            <a:r>
              <a:rPr lang="sv-SE" sz="2400" b="1" dirty="0"/>
              <a:t>(innan vinterns faktura)</a:t>
            </a:r>
          </a:p>
          <a:p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r>
              <a:rPr lang="sv-SE" sz="2400" dirty="0"/>
              <a:t> </a:t>
            </a:r>
          </a:p>
          <a:p>
            <a:endParaRPr lang="sv-SE" sz="24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756263"/>
            <a:ext cx="8984376" cy="37125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445C2C7-6457-4832-ABA1-8449FC198054}"/>
              </a:ext>
            </a:extLst>
          </p:cNvPr>
          <p:cNvSpPr txBox="1"/>
          <p:nvPr/>
        </p:nvSpPr>
        <p:spPr>
          <a:xfrm>
            <a:off x="10465520" y="7925"/>
            <a:ext cx="1672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Bilaga 2 Sid 2(2)</a:t>
            </a:r>
          </a:p>
        </p:txBody>
      </p:sp>
    </p:spTree>
    <p:extLst>
      <p:ext uri="{BB962C8B-B14F-4D97-AF65-F5344CB8AC3E}">
        <p14:creationId xmlns:p14="http://schemas.microsoft.com/office/powerpoint/2010/main" val="158016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Budgetförslag verksamhetsåret 2024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86242"/>
            <a:ext cx="7171592" cy="2507764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968262"/>
            <a:ext cx="7171592" cy="281358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0803AE-9D91-4CF5-A446-1DA0168C52C2}"/>
              </a:ext>
            </a:extLst>
          </p:cNvPr>
          <p:cNvSpPr txBox="1"/>
          <p:nvPr/>
        </p:nvSpPr>
        <p:spPr>
          <a:xfrm>
            <a:off x="10487038" y="28582"/>
            <a:ext cx="1656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Bilaga 3 sid 1(3)</a:t>
            </a:r>
          </a:p>
        </p:txBody>
      </p:sp>
    </p:spTree>
    <p:extLst>
      <p:ext uri="{BB962C8B-B14F-4D97-AF65-F5344CB8AC3E}">
        <p14:creationId xmlns:p14="http://schemas.microsoft.com/office/powerpoint/2010/main" val="2044039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Underhållsplan väg</a:t>
            </a: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95687" y="1442732"/>
            <a:ext cx="11286399" cy="428985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BD28ED5-9034-4B47-9857-D594FF409F5B}"/>
              </a:ext>
            </a:extLst>
          </p:cNvPr>
          <p:cNvSpPr txBox="1"/>
          <p:nvPr/>
        </p:nvSpPr>
        <p:spPr>
          <a:xfrm>
            <a:off x="10501322" y="7937"/>
            <a:ext cx="1656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Bilaga 3 sid 2(3)</a:t>
            </a:r>
          </a:p>
        </p:txBody>
      </p:sp>
    </p:spTree>
    <p:extLst>
      <p:ext uri="{BB962C8B-B14F-4D97-AF65-F5344CB8AC3E}">
        <p14:creationId xmlns:p14="http://schemas.microsoft.com/office/powerpoint/2010/main" val="3109583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Budgetförslag verksamhetsåret 2024</a:t>
            </a:r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79008" y="2247228"/>
            <a:ext cx="9200010" cy="164776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6644" y="4535732"/>
            <a:ext cx="9106268" cy="122323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3461189-0CC6-4893-8F35-3B69D1457F12}"/>
              </a:ext>
            </a:extLst>
          </p:cNvPr>
          <p:cNvSpPr txBox="1"/>
          <p:nvPr/>
        </p:nvSpPr>
        <p:spPr>
          <a:xfrm>
            <a:off x="10487034" y="14273"/>
            <a:ext cx="1656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Bilaga 3 sid 3(3)</a:t>
            </a:r>
          </a:p>
        </p:txBody>
      </p:sp>
    </p:spTree>
    <p:extLst>
      <p:ext uri="{BB962C8B-B14F-4D97-AF65-F5344CB8AC3E}">
        <p14:creationId xmlns:p14="http://schemas.microsoft.com/office/powerpoint/2010/main" val="1606479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204</Words>
  <Application>Microsoft Office PowerPoint</Application>
  <PresentationFormat>Widescreen</PresentationFormat>
  <Paragraphs>32</Paragraphs>
  <Slides>6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Ekonomi</vt:lpstr>
      <vt:lpstr>Resultat verksamhetsåret 2023</vt:lpstr>
      <vt:lpstr>Resultat verksamhetsåret 2023</vt:lpstr>
      <vt:lpstr>Budgetförslag verksamhetsåret 2024</vt:lpstr>
      <vt:lpstr>Underhållsplan väg</vt:lpstr>
      <vt:lpstr>Budgetförslag verksamhetsåret 2024</vt:lpstr>
    </vt:vector>
  </TitlesOfParts>
  <Company>Migrationsverket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</dc:title>
  <dc:creator>Marcus Karlsson</dc:creator>
  <cp:lastModifiedBy>Peter Carling</cp:lastModifiedBy>
  <cp:revision>23</cp:revision>
  <dcterms:created xsi:type="dcterms:W3CDTF">2021-06-09T18:27:23Z</dcterms:created>
  <dcterms:modified xsi:type="dcterms:W3CDTF">2024-06-30T14:45:13Z</dcterms:modified>
</cp:coreProperties>
</file>