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510" autoAdjust="0"/>
  </p:normalViewPr>
  <p:slideViewPr>
    <p:cSldViewPr snapToGrid="0">
      <p:cViewPr varScale="1">
        <p:scale>
          <a:sx n="78" d="100"/>
          <a:sy n="78" d="100"/>
        </p:scale>
        <p:origin x="3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43640-908A-48BC-809D-B4EF467B3ABD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C1883-584E-4A4F-B81D-FF6A2B58C4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31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Porto är resor och bankavgifter</a:t>
            </a:r>
            <a:r>
              <a:rPr lang="sv-SE" baseline="0" dirty="0"/>
              <a:t>, kanske </a:t>
            </a:r>
            <a:r>
              <a:rPr lang="sv-SE" baseline="0"/>
              <a:t>också livsmedelsavgift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493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03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44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B2D9-F51C-4CBC-A283-0FEC33358977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8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3F30-C274-445A-BA21-9A6E27C8346F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9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655B-38F9-45DE-A366-BFE29FE4CE4B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17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4E7-3E1E-4696-BE17-A011BF327219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8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BDFD-3AB6-4D4C-8D96-DA2D78CB9670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55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791C-F2A6-494A-84B7-E836B7191B3B}" type="datetime1">
              <a:rPr lang="sv-SE" smtClean="0"/>
              <a:t>2022-06-20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52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511B-1517-4CD3-81AA-DD8F0BCAB401}" type="datetime1">
              <a:rPr lang="sv-SE" smtClean="0"/>
              <a:t>2022-06-20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7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3988-445D-420F-B77A-6E3266F92A72}" type="datetime1">
              <a:rPr lang="sv-SE" smtClean="0"/>
              <a:t>2022-06-20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52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8D2E8-4197-4281-BD46-9E7AD8C3E7A7}" type="datetime1">
              <a:rPr lang="sv-SE" smtClean="0"/>
              <a:t>2022-06-20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89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AD21-32F0-4C05-A85A-24DECCEDB67B}" type="datetime1">
              <a:rPr lang="sv-SE" smtClean="0"/>
              <a:t>2022-06-20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67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D3D3-9277-4549-AAAF-0327C3A689F4}" type="datetime1">
              <a:rPr lang="sv-SE" smtClean="0"/>
              <a:t>2022-06-20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Årsmötesprotokoll 220618 Bilaga 1&amp;2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811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A30B2-7F7F-4A56-93BE-C7B6D40FFF8B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Årsmötesprotokoll 220618 Bilaga 1&amp;2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8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295" y="447441"/>
            <a:ext cx="9031705" cy="603819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Ekonomi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Mogata-Husby Samfällighetsförening - Vatten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33032-C3B6-42A0-9A20-ABF9E716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9479"/>
            <a:ext cx="4114800" cy="365125"/>
          </a:xfrm>
        </p:spPr>
        <p:txBody>
          <a:bodyPr/>
          <a:lstStyle/>
          <a:p>
            <a:r>
              <a:rPr lang="sv-SE" dirty="0"/>
              <a:t>Årsmötesprotokoll 220618 Bilaga 1&amp;2</a:t>
            </a:r>
          </a:p>
        </p:txBody>
      </p:sp>
    </p:spTree>
    <p:extLst>
      <p:ext uri="{BB962C8B-B14F-4D97-AF65-F5344CB8AC3E}">
        <p14:creationId xmlns:p14="http://schemas.microsoft.com/office/powerpoint/2010/main" val="346292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verksamhetsåret 2021/2022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7188058" y="3510013"/>
            <a:ext cx="4263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Största kostnadsposterna underhåll (cirka)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7759580" y="3970785"/>
            <a:ext cx="3873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38 tkr iordningställande av pumphus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15 tkr dricksvatten (sommaren -21)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8 tkr vattenprov</a:t>
            </a:r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555" y="1632429"/>
            <a:ext cx="3895090" cy="4116761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8507" y="1632429"/>
            <a:ext cx="1126829" cy="1588292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0699" y="3413760"/>
            <a:ext cx="1114637" cy="233543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59E19-4547-4998-A88C-90E0E95B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1</a:t>
            </a:r>
          </a:p>
        </p:txBody>
      </p:sp>
    </p:spTree>
    <p:extLst>
      <p:ext uri="{BB962C8B-B14F-4D97-AF65-F5344CB8AC3E}">
        <p14:creationId xmlns:p14="http://schemas.microsoft.com/office/powerpoint/2010/main" val="230080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verksamhetsåret 2020/2021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7622850" y="2636192"/>
            <a:ext cx="34952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Kassan idag 12/6 är 65 tkr</a:t>
            </a:r>
          </a:p>
          <a:p>
            <a:endParaRPr lang="sv-SE" sz="2400" b="1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7964680" y="3264493"/>
            <a:ext cx="3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Livsmedelsavgift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2429552"/>
            <a:ext cx="6508528" cy="28130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C615D-042F-470B-B320-7CEB0B78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1</a:t>
            </a:r>
          </a:p>
        </p:txBody>
      </p:sp>
    </p:spTree>
    <p:extLst>
      <p:ext uri="{BB962C8B-B14F-4D97-AF65-F5344CB8AC3E}">
        <p14:creationId xmlns:p14="http://schemas.microsoft.com/office/powerpoint/2010/main" val="158016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259" y="3500170"/>
            <a:ext cx="6309539" cy="218943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Budgetförslag verksamhetsåret 2022/2023</a:t>
            </a:r>
          </a:p>
        </p:txBody>
      </p:sp>
      <p:grpSp>
        <p:nvGrpSpPr>
          <p:cNvPr id="13" name="Grupp 12"/>
          <p:cNvGrpSpPr/>
          <p:nvPr/>
        </p:nvGrpSpPr>
        <p:grpSpPr>
          <a:xfrm>
            <a:off x="7470078" y="3812593"/>
            <a:ext cx="4549620" cy="1200329"/>
            <a:chOff x="7032646" y="3982340"/>
            <a:chExt cx="4508075" cy="1200329"/>
          </a:xfrm>
        </p:grpSpPr>
        <p:sp>
          <p:nvSpPr>
            <p:cNvPr id="10" name="textruta 9"/>
            <p:cNvSpPr txBox="1"/>
            <p:nvPr/>
          </p:nvSpPr>
          <p:spPr>
            <a:xfrm>
              <a:off x="8532602" y="3982340"/>
              <a:ext cx="3008119" cy="1200329"/>
            </a:xfrm>
            <a:prstGeom prst="rect">
              <a:avLst/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/>
                <a:t>Varav ca.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/>
                <a:t>Tankrengöring 10 tkr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/>
                <a:t>Hydropress 20 tkr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/>
                <a:t>Vattenprover 10 tkr</a:t>
              </a:r>
            </a:p>
          </p:txBody>
        </p:sp>
        <p:cxnSp>
          <p:nvCxnSpPr>
            <p:cNvPr id="12" name="Rak koppling 11"/>
            <p:cNvCxnSpPr>
              <a:stCxn id="9" idx="6"/>
              <a:endCxn id="10" idx="1"/>
            </p:cNvCxnSpPr>
            <p:nvPr/>
          </p:nvCxnSpPr>
          <p:spPr>
            <a:xfrm>
              <a:off x="7032646" y="4119335"/>
              <a:ext cx="1499956" cy="46317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Ellips 8"/>
          <p:cNvSpPr/>
          <p:nvPr/>
        </p:nvSpPr>
        <p:spPr>
          <a:xfrm>
            <a:off x="6573201" y="3771573"/>
            <a:ext cx="896877" cy="3560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60" y="2092566"/>
            <a:ext cx="6315110" cy="99607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C2D39-D67B-47AD-AFED-12231257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2</a:t>
            </a:r>
          </a:p>
        </p:txBody>
      </p:sp>
    </p:spTree>
    <p:extLst>
      <p:ext uri="{BB962C8B-B14F-4D97-AF65-F5344CB8AC3E}">
        <p14:creationId xmlns:p14="http://schemas.microsoft.com/office/powerpoint/2010/main" val="204403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Budgetförslag verksamhetsåret 2021/2022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8192" y="2380774"/>
            <a:ext cx="8715615" cy="3024346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ECF32-5098-4AEB-9515-764B1E1D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2</a:t>
            </a:r>
          </a:p>
        </p:txBody>
      </p:sp>
    </p:spTree>
    <p:extLst>
      <p:ext uri="{BB962C8B-B14F-4D97-AF65-F5344CB8AC3E}">
        <p14:creationId xmlns:p14="http://schemas.microsoft.com/office/powerpoint/2010/main" val="160647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92</Words>
  <Application>Microsoft Office PowerPoint</Application>
  <PresentationFormat>Widescreen</PresentationFormat>
  <Paragraphs>30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Ekonomi</vt:lpstr>
      <vt:lpstr>Resultat verksamhetsåret 2021/2022</vt:lpstr>
      <vt:lpstr>Resultat verksamhetsåret 2020/2021</vt:lpstr>
      <vt:lpstr>Budgetförslag verksamhetsåret 2022/2023</vt:lpstr>
      <vt:lpstr>Budgetförslag verksamhetsåret 2021/2022</vt:lpstr>
    </vt:vector>
  </TitlesOfParts>
  <Company>Migrationsverket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</dc:title>
  <dc:creator>Marcus Karlsson</dc:creator>
  <cp:lastModifiedBy>Peter Carling</cp:lastModifiedBy>
  <cp:revision>21</cp:revision>
  <dcterms:created xsi:type="dcterms:W3CDTF">2021-06-09T18:27:23Z</dcterms:created>
  <dcterms:modified xsi:type="dcterms:W3CDTF">2022-06-20T13:04:06Z</dcterms:modified>
</cp:coreProperties>
</file>