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85510" autoAdjust="0"/>
  </p:normalViewPr>
  <p:slideViewPr>
    <p:cSldViewPr snapToGrid="0">
      <p:cViewPr varScale="1">
        <p:scale>
          <a:sx n="78" d="100"/>
          <a:sy n="78" d="100"/>
        </p:scale>
        <p:origin x="36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43640-908A-48BC-809D-B4EF467B3ABD}" type="datetimeFigureOut">
              <a:rPr lang="sv-SE" smtClean="0"/>
              <a:t>2022-06-20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1C1883-584E-4A4F-B81D-FF6A2B58C43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0312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1C1883-584E-4A4F-B81D-FF6A2B58C43E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5700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I budget för vägunderhåll låg 185 tkr förstärkning</a:t>
            </a:r>
            <a:r>
              <a:rPr lang="sv-SE" baseline="0" dirty="0"/>
              <a:t> resterande sträcka och 80 tkr snö.</a:t>
            </a:r>
          </a:p>
          <a:p>
            <a:r>
              <a:rPr lang="sv-SE" baseline="0" dirty="0"/>
              <a:t>Bidraget från Söderköpings kommun skulle ha periodiserats, min miss som jag upptäckte lite för sent, blir dubbelt nästa år.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C1883-584E-4A4F-B81D-FF6A2B58C43E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4934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sv-SE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sv-SE" dirty="0"/>
              <a:t>Det som hänt sedan årsbokslut är dels snön och sedan även en amortering.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C1883-584E-4A4F-B81D-FF6A2B58C43E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31036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Bidrag kommunen ligger dubbelt i år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C1883-584E-4A4F-B81D-FF6A2B58C43E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8449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615F-9CD1-4C84-BC8C-AF5663B0781E}" type="datetime1">
              <a:rPr lang="sv-SE" smtClean="0"/>
              <a:t>2022-06-20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Åremötesprotokoll 220618 Bilaga 1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588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EA9CB-9799-468F-936A-B429BE2EC144}" type="datetime1">
              <a:rPr lang="sv-SE" smtClean="0"/>
              <a:t>2022-06-20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Åremötesprotokoll 220618 Bilaga 1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4919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E44CA-FB94-4D5F-BF1E-5DDF1750C8FC}" type="datetime1">
              <a:rPr lang="sv-SE" smtClean="0"/>
              <a:t>2022-06-20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Åremötesprotokoll 220618 Bilaga 1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0178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D1772-2C94-41D3-9593-B098A132F41B}" type="datetime1">
              <a:rPr lang="sv-SE" smtClean="0"/>
              <a:t>2022-06-20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Åremötesprotokoll 220618 Bilaga 1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3847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17F8-BC14-41CD-95ED-FFA756E31213}" type="datetime1">
              <a:rPr lang="sv-SE" smtClean="0"/>
              <a:t>2022-06-20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Åremötesprotokoll 220618 Bilaga 1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055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9705F-BFA4-4954-BDEF-253D89E7643A}" type="datetime1">
              <a:rPr lang="sv-SE" smtClean="0"/>
              <a:t>2022-06-20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Åremötesprotokoll 220618 Bilaga 1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9523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C671-7CCD-4727-8F53-86C9BD3BB03D}" type="datetime1">
              <a:rPr lang="sv-SE" smtClean="0"/>
              <a:t>2022-06-20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Åremötesprotokoll 220618 Bilaga 1</a:t>
            </a: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7761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9C18D-7ACF-4196-B964-BE109AE8945F}" type="datetime1">
              <a:rPr lang="sv-SE" smtClean="0"/>
              <a:t>2022-06-20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Åremötesprotokoll 220618 Bilaga 1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7521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FB6F9-5385-4A33-BD41-276AA6D94588}" type="datetime1">
              <a:rPr lang="sv-SE" smtClean="0"/>
              <a:t>2022-06-20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Åremötesprotokoll 220618 Bilaga 1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089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3670-3D77-496E-AA24-3DC30ACC8342}" type="datetime1">
              <a:rPr lang="sv-SE" smtClean="0"/>
              <a:t>2022-06-20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Åremötesprotokoll 220618 Bilaga 1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677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CE95-C40C-4C99-B419-3D907A3D9444}" type="datetime1">
              <a:rPr lang="sv-SE" smtClean="0"/>
              <a:t>2022-06-20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Åremötesprotokoll 220618 Bilaga 1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8115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799FA-7E3B-4E46-B7E4-D8FBAF7EA447}" type="datetime1">
              <a:rPr lang="sv-SE" smtClean="0"/>
              <a:t>2022-06-20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Åremötesprotokoll 220618 Bilaga 1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580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6295" y="447441"/>
            <a:ext cx="9031705" cy="6038194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Ekonomi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Mogata-Husby Samfällighetsförening - Väg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B62B2F-CCC7-433A-B6D9-585F96DBE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85635"/>
            <a:ext cx="4114800" cy="365125"/>
          </a:xfrm>
        </p:spPr>
        <p:txBody>
          <a:bodyPr/>
          <a:lstStyle/>
          <a:p>
            <a:r>
              <a:rPr lang="sv-SE" dirty="0"/>
              <a:t>Årsmötesprotokoll 220618 Bilaga 1&amp;2</a:t>
            </a:r>
          </a:p>
        </p:txBody>
      </p:sp>
    </p:spTree>
    <p:extLst>
      <p:ext uri="{BB962C8B-B14F-4D97-AF65-F5344CB8AC3E}">
        <p14:creationId xmlns:p14="http://schemas.microsoft.com/office/powerpoint/2010/main" val="3462922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Resultat verksamhetsåret 2021/2022</a:t>
            </a:r>
          </a:p>
        </p:txBody>
      </p:sp>
      <p:sp>
        <p:nvSpPr>
          <p:cNvPr id="12" name="textruta 11"/>
          <p:cNvSpPr txBox="1"/>
          <p:nvPr/>
        </p:nvSpPr>
        <p:spPr>
          <a:xfrm>
            <a:off x="7759581" y="3324454"/>
            <a:ext cx="3367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Största kostnadsposterna vägunderhåll (cirka)</a:t>
            </a:r>
          </a:p>
        </p:txBody>
      </p:sp>
      <p:sp>
        <p:nvSpPr>
          <p:cNvPr id="15" name="textruta 14"/>
          <p:cNvSpPr txBox="1"/>
          <p:nvPr/>
        </p:nvSpPr>
        <p:spPr>
          <a:xfrm>
            <a:off x="7759580" y="3970785"/>
            <a:ext cx="32335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130 tkr snöröjning/sandning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44 tkr PEAB lagning</a:t>
            </a:r>
          </a:p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2000" y="1690688"/>
            <a:ext cx="4098480" cy="416897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4480" y="1690687"/>
            <a:ext cx="973057" cy="1743393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74899" y="3601452"/>
            <a:ext cx="985399" cy="2258206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A40B12-1F6E-4889-A7C5-E6D6FBC25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Årsmötesprotokoll 220618 Bilaga 1</a:t>
            </a:r>
          </a:p>
        </p:txBody>
      </p:sp>
    </p:spTree>
    <p:extLst>
      <p:ext uri="{BB962C8B-B14F-4D97-AF65-F5344CB8AC3E}">
        <p14:creationId xmlns:p14="http://schemas.microsoft.com/office/powerpoint/2010/main" val="2300800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Resultat verksamhetsåret 2021/2022</a:t>
            </a:r>
          </a:p>
        </p:txBody>
      </p:sp>
      <p:sp>
        <p:nvSpPr>
          <p:cNvPr id="6" name="textruta 5"/>
          <p:cNvSpPr txBox="1"/>
          <p:nvPr/>
        </p:nvSpPr>
        <p:spPr>
          <a:xfrm>
            <a:off x="8323889" y="3210426"/>
            <a:ext cx="37309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/>
              <a:t>Kassan idag 12/6 är 149 tkr</a:t>
            </a:r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r>
              <a:rPr lang="sv-SE" dirty="0"/>
              <a:t> </a:t>
            </a:r>
          </a:p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28" y="2361872"/>
            <a:ext cx="6520521" cy="3266768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6A4224-BDBC-45FB-BA29-DE814F46F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Årsmötesprotokoll 220618 Bilaga 1</a:t>
            </a:r>
          </a:p>
        </p:txBody>
      </p:sp>
    </p:spTree>
    <p:extLst>
      <p:ext uri="{BB962C8B-B14F-4D97-AF65-F5344CB8AC3E}">
        <p14:creationId xmlns:p14="http://schemas.microsoft.com/office/powerpoint/2010/main" val="1580164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8760" y="4061105"/>
            <a:ext cx="6355080" cy="2369691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Budgetförslag verksamhetsåret 2022/2023</a:t>
            </a:r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8760" y="1952268"/>
            <a:ext cx="6336520" cy="1847257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A62717-BA72-4752-8EEE-0161C83E5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Årsmötesprotokoll 220618 Bilaga 2</a:t>
            </a:r>
          </a:p>
        </p:txBody>
      </p:sp>
    </p:spTree>
    <p:extLst>
      <p:ext uri="{BB962C8B-B14F-4D97-AF65-F5344CB8AC3E}">
        <p14:creationId xmlns:p14="http://schemas.microsoft.com/office/powerpoint/2010/main" val="2044039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Budgetförslag verksamhetsåret 2022/2023</a:t>
            </a:r>
          </a:p>
        </p:txBody>
      </p:sp>
      <p:pic>
        <p:nvPicPr>
          <p:cNvPr id="5" name="Platshållare för innehåll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5080" y="1896904"/>
            <a:ext cx="8915400" cy="3792823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271DD5-9451-4F25-B412-669938FDE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Årsmötesprotokoll 220618 Bilaga 2</a:t>
            </a:r>
          </a:p>
        </p:txBody>
      </p:sp>
    </p:spTree>
    <p:extLst>
      <p:ext uri="{BB962C8B-B14F-4D97-AF65-F5344CB8AC3E}">
        <p14:creationId xmlns:p14="http://schemas.microsoft.com/office/powerpoint/2010/main" val="1606479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120</Words>
  <Application>Microsoft Office PowerPoint</Application>
  <PresentationFormat>Widescreen</PresentationFormat>
  <Paragraphs>27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Ekonomi</vt:lpstr>
      <vt:lpstr>Resultat verksamhetsåret 2021/2022</vt:lpstr>
      <vt:lpstr>Resultat verksamhetsåret 2021/2022</vt:lpstr>
      <vt:lpstr>Budgetförslag verksamhetsåret 2022/2023</vt:lpstr>
      <vt:lpstr>Budgetförslag verksamhetsåret 2022/2023</vt:lpstr>
    </vt:vector>
  </TitlesOfParts>
  <Company>Migrationsverket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</dc:title>
  <dc:creator>Marcus Karlsson</dc:creator>
  <cp:lastModifiedBy>Peter Carling</cp:lastModifiedBy>
  <cp:revision>11</cp:revision>
  <dcterms:created xsi:type="dcterms:W3CDTF">2021-06-09T18:27:23Z</dcterms:created>
  <dcterms:modified xsi:type="dcterms:W3CDTF">2022-06-20T12:53:43Z</dcterms:modified>
</cp:coreProperties>
</file>